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37" r:id="rId6"/>
    <p:sldId id="348" r:id="rId7"/>
    <p:sldId id="349" r:id="rId8"/>
    <p:sldId id="350" r:id="rId9"/>
    <p:sldId id="341" r:id="rId10"/>
    <p:sldId id="345" r:id="rId11"/>
    <p:sldId id="343" r:id="rId12"/>
    <p:sldId id="344" r:id="rId13"/>
    <p:sldId id="347" r:id="rId14"/>
    <p:sldId id="34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88" d="100"/>
          <a:sy n="8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8C47-78D5-4D44-AD81-683191C997F5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4C60-7424-4263-9753-EF773476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4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76" y="1268760"/>
            <a:ext cx="10972800" cy="57606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8840"/>
            <a:ext cx="10972800" cy="413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6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9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5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9207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69B3-F534-46AD-A1C8-3668A3681E41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C098-B678-460F-AAC4-495F34781F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ject 6"/>
          <p:cNvSpPr/>
          <p:nvPr userDrawn="1"/>
        </p:nvSpPr>
        <p:spPr>
          <a:xfrm>
            <a:off x="9948011" y="289127"/>
            <a:ext cx="1827506" cy="5683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9"/>
          <p:cNvSpPr/>
          <p:nvPr userDrawn="1"/>
        </p:nvSpPr>
        <p:spPr>
          <a:xfrm>
            <a:off x="1987928" y="274638"/>
            <a:ext cx="1882597" cy="74228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74" y="95410"/>
            <a:ext cx="1843554" cy="11522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312" y="92075"/>
            <a:ext cx="746445" cy="11175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07" y="51640"/>
            <a:ext cx="4618751" cy="11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7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Boq3BcM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.flyingtiger.com/collections/home?gclid=CjwKCAjwkvWKBhB4EiwA-GHjFqPB60_C5mu_Tvu8I3BhTPspvwVvoWT-cPKrNGikYfCSmpfYOGIG2RoCQxEQAvD_BwE&amp;constraint=sustainable-true" TargetMode="External"/><Relationship Id="rId2" Type="http://schemas.openxmlformats.org/officeDocument/2006/relationships/hyperlink" Target="https://www.youtube.com/watch?v=HYHIGRam6e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184482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da-DK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Fly a Tiger?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6568" y="3314850"/>
            <a:ext cx="8534400" cy="1752600"/>
          </a:xfrm>
        </p:spPr>
        <p:txBody>
          <a:bodyPr>
            <a:normAutofit/>
          </a:bodyPr>
          <a:lstStyle/>
          <a:p>
            <a:r>
              <a:rPr lang="da-D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</a:p>
          <a:p>
            <a:endParaRPr lang="da-DK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1483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Sustainability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Tiger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eeds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‘Green products’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Units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Well-regulated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contracts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overtime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payment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artisan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generation,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upgradation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marketing +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2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Overcoming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Challenges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India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www.youtube.com/watch?v=czBoq3BcMaA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Bamboo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India – a social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products?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partner for FT?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artisans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0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988840"/>
            <a:ext cx="109728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Value Chain Analysis:                                       Bamboo Industry</a:t>
            </a:r>
          </a:p>
          <a:p>
            <a:r>
              <a:rPr lang="en-US" sz="2200" dirty="0" smtClean="0"/>
              <a:t>Tribes of India</a:t>
            </a:r>
          </a:p>
          <a:p>
            <a:pPr lvl="1"/>
            <a:r>
              <a:rPr lang="en-US" sz="2200" dirty="0"/>
              <a:t>Challenges of Tribal Population</a:t>
            </a:r>
          </a:p>
          <a:p>
            <a:pPr lvl="1"/>
            <a:r>
              <a:rPr lang="en-US" sz="2200" dirty="0"/>
              <a:t>Challenges of Artisanal Production</a:t>
            </a:r>
          </a:p>
          <a:p>
            <a:r>
              <a:rPr lang="en-US" sz="2200" dirty="0"/>
              <a:t>Flying Tiger as a Company</a:t>
            </a:r>
          </a:p>
          <a:p>
            <a:pPr lvl="1"/>
            <a:r>
              <a:rPr lang="en-US" sz="2200" dirty="0"/>
              <a:t>Its vision, aims, sustainability profile</a:t>
            </a:r>
          </a:p>
          <a:p>
            <a:r>
              <a:rPr lang="en-US" sz="2200" dirty="0" smtClean="0"/>
              <a:t>Can the Tiger Fly in India?</a:t>
            </a:r>
          </a:p>
          <a:p>
            <a:pPr lvl="1"/>
            <a:r>
              <a:rPr lang="en-US" sz="2200" dirty="0"/>
              <a:t>Sourcing and CSR challenges</a:t>
            </a:r>
          </a:p>
          <a:p>
            <a:pPr lvl="1"/>
            <a:r>
              <a:rPr lang="en-US" sz="2200" dirty="0"/>
              <a:t>Upgrading of Women-owned Enterprises</a:t>
            </a:r>
          </a:p>
          <a:p>
            <a:pPr lvl="1"/>
            <a:r>
              <a:rPr lang="en-US" sz="2200" dirty="0"/>
              <a:t>Shift from China to India?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  <a:p>
            <a:pPr lvl="1"/>
            <a:endParaRPr lang="en-US" sz="2200" dirty="0"/>
          </a:p>
          <a:p>
            <a:endParaRPr lang="en-US" sz="2200" dirty="0"/>
          </a:p>
          <a:p>
            <a:pPr lvl="0"/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693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Chain Analysis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Fernandez-Stark and Gereffi (2019)</a:t>
            </a:r>
          </a:p>
          <a:p>
            <a:pPr lvl="1"/>
            <a:r>
              <a:rPr lang="da-D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(global) </a:t>
            </a:r>
            <a:r>
              <a:rPr lang="da-DK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da-D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da-D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endParaRPr lang="da-DK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da-DK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full range of activities that firms </a:t>
            </a:r>
            <a:r>
              <a:rPr lang="da-DK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a-DK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around the globe perform to bring a product from conception to production and end use…This includes both R&amp;D, design,       production, distribution, marketing, and </a:t>
            </a:r>
            <a:r>
              <a:rPr lang="da-DK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da-DK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final consumer”</a:t>
            </a:r>
          </a:p>
        </p:txBody>
      </p:sp>
    </p:spTree>
    <p:extLst>
      <p:ext uri="{BB962C8B-B14F-4D97-AF65-F5344CB8AC3E}">
        <p14:creationId xmlns:p14="http://schemas.microsoft.com/office/powerpoint/2010/main" val="31991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Value Chain Analysis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1424" y="1988840"/>
            <a:ext cx="10670976" cy="4137324"/>
          </a:xfrm>
        </p:spPr>
        <p:txBody>
          <a:bodyPr>
            <a:normAutofit/>
          </a:bodyPr>
          <a:lstStyle/>
          <a:p>
            <a:r>
              <a:rPr lang="da-DK" sz="2200" dirty="0" smtClean="0"/>
              <a:t>Input-Output </a:t>
            </a:r>
            <a:r>
              <a:rPr lang="da-DK" sz="2200" dirty="0" err="1" smtClean="0"/>
              <a:t>Structure</a:t>
            </a:r>
            <a:endParaRPr lang="da-DK" sz="2200" dirty="0" smtClean="0"/>
          </a:p>
          <a:p>
            <a:r>
              <a:rPr lang="da-DK" sz="2200" dirty="0" err="1" smtClean="0"/>
              <a:t>Geographic</a:t>
            </a:r>
            <a:r>
              <a:rPr lang="da-DK" sz="2200" dirty="0" smtClean="0"/>
              <a:t> </a:t>
            </a:r>
            <a:r>
              <a:rPr lang="da-DK" sz="2200" dirty="0" err="1" smtClean="0"/>
              <a:t>Scope</a:t>
            </a:r>
            <a:endParaRPr lang="da-DK" sz="2200" dirty="0" smtClean="0"/>
          </a:p>
          <a:p>
            <a:r>
              <a:rPr lang="da-DK" sz="2200" dirty="0" err="1" smtClean="0"/>
              <a:t>Governance</a:t>
            </a:r>
            <a:endParaRPr lang="da-DK" sz="2200" dirty="0" smtClean="0"/>
          </a:p>
          <a:p>
            <a:pPr lvl="1"/>
            <a:r>
              <a:rPr lang="da-DK" sz="2200" dirty="0"/>
              <a:t>Corporate power: </a:t>
            </a:r>
            <a:r>
              <a:rPr lang="da-DK" sz="2200" dirty="0" err="1"/>
              <a:t>lead</a:t>
            </a:r>
            <a:r>
              <a:rPr lang="da-DK" sz="2200" dirty="0"/>
              <a:t> </a:t>
            </a:r>
            <a:r>
              <a:rPr lang="da-DK" sz="2200" dirty="0" err="1"/>
              <a:t>firms</a:t>
            </a:r>
            <a:endParaRPr lang="da-DK" sz="2200" dirty="0"/>
          </a:p>
          <a:p>
            <a:pPr lvl="1"/>
            <a:r>
              <a:rPr lang="da-DK" sz="2200" dirty="0"/>
              <a:t>Distribution of profits &amp; </a:t>
            </a:r>
            <a:r>
              <a:rPr lang="da-DK" sz="2200" dirty="0" err="1"/>
              <a:t>economic</a:t>
            </a:r>
            <a:r>
              <a:rPr lang="da-DK" sz="2200" dirty="0"/>
              <a:t> </a:t>
            </a:r>
            <a:r>
              <a:rPr lang="da-DK" sz="2200" dirty="0" err="1"/>
              <a:t>risks</a:t>
            </a:r>
            <a:endParaRPr lang="da-DK" sz="2200" dirty="0"/>
          </a:p>
          <a:p>
            <a:pPr lvl="1"/>
            <a:r>
              <a:rPr lang="da-DK" sz="2200" dirty="0"/>
              <a:t>Distribution of social and </a:t>
            </a:r>
            <a:r>
              <a:rPr lang="da-DK" sz="2200" dirty="0" err="1"/>
              <a:t>environmental</a:t>
            </a:r>
            <a:r>
              <a:rPr lang="da-DK" sz="2200" dirty="0"/>
              <a:t> </a:t>
            </a:r>
            <a:r>
              <a:rPr lang="da-DK" sz="2200" dirty="0" err="1"/>
              <a:t>hazards</a:t>
            </a:r>
            <a:endParaRPr lang="da-DK" sz="2200" dirty="0"/>
          </a:p>
          <a:p>
            <a:r>
              <a:rPr lang="da-DK" sz="2200" dirty="0" err="1" smtClean="0"/>
              <a:t>Upgrading</a:t>
            </a:r>
            <a:r>
              <a:rPr lang="da-DK" sz="2200" dirty="0" smtClean="0"/>
              <a:t>/</a:t>
            </a:r>
            <a:r>
              <a:rPr lang="da-DK" sz="2200" dirty="0" err="1" smtClean="0"/>
              <a:t>Downgrading</a:t>
            </a:r>
            <a:endParaRPr lang="da-DK" sz="2200" dirty="0" smtClean="0"/>
          </a:p>
          <a:p>
            <a:pPr marL="0" indent="0">
              <a:buNone/>
            </a:pPr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68463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Value Chain Analysis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 err="1"/>
              <a:t>Economic</a:t>
            </a:r>
            <a:r>
              <a:rPr lang="da-DK" b="1" dirty="0"/>
              <a:t> </a:t>
            </a:r>
            <a:r>
              <a:rPr lang="da-DK" b="1" dirty="0" err="1"/>
              <a:t>Upgrading</a:t>
            </a:r>
            <a:r>
              <a:rPr lang="da-DK" b="1" dirty="0"/>
              <a:t> </a:t>
            </a:r>
          </a:p>
          <a:p>
            <a:pPr lvl="1"/>
            <a:r>
              <a:rPr lang="da-DK" dirty="0" err="1"/>
              <a:t>Increasing</a:t>
            </a:r>
            <a:r>
              <a:rPr lang="da-DK" dirty="0"/>
              <a:t> </a:t>
            </a:r>
            <a:r>
              <a:rPr lang="da-DK" dirty="0" err="1"/>
              <a:t>value-added</a:t>
            </a:r>
            <a:endParaRPr lang="da-DK" dirty="0"/>
          </a:p>
          <a:p>
            <a:pPr lvl="1"/>
            <a:r>
              <a:rPr lang="da-DK" dirty="0" err="1"/>
              <a:t>D</a:t>
            </a:r>
            <a:r>
              <a:rPr lang="da-DK" dirty="0" err="1"/>
              <a:t>eveloping</a:t>
            </a:r>
            <a:r>
              <a:rPr lang="da-DK" dirty="0"/>
              <a:t> country </a:t>
            </a:r>
            <a:r>
              <a:rPr lang="da-DK" dirty="0" err="1"/>
              <a:t>perspective</a:t>
            </a:r>
            <a:endParaRPr lang="da-DK" dirty="0"/>
          </a:p>
          <a:p>
            <a:r>
              <a:rPr lang="da-DK" b="1" dirty="0"/>
              <a:t>Social </a:t>
            </a:r>
            <a:r>
              <a:rPr lang="da-DK" b="1" dirty="0" err="1"/>
              <a:t>Upgrading</a:t>
            </a:r>
            <a:endParaRPr lang="da-DK" b="1" dirty="0"/>
          </a:p>
          <a:p>
            <a:pPr lvl="1"/>
            <a:r>
              <a:rPr lang="da-DK" dirty="0"/>
              <a:t>Improving the rights, </a:t>
            </a:r>
            <a:r>
              <a:rPr lang="da-DK" dirty="0" smtClean="0"/>
              <a:t>entitlements, and </a:t>
            </a:r>
            <a:r>
              <a:rPr lang="da-DK" dirty="0"/>
              <a:t>conditions of workers</a:t>
            </a:r>
          </a:p>
          <a:p>
            <a:r>
              <a:rPr lang="da-DK" b="1" dirty="0" err="1"/>
              <a:t>Environmental</a:t>
            </a:r>
            <a:r>
              <a:rPr lang="da-DK" b="1" dirty="0"/>
              <a:t> </a:t>
            </a:r>
            <a:r>
              <a:rPr lang="da-DK" b="1" dirty="0" err="1"/>
              <a:t>Upgrading</a:t>
            </a:r>
            <a:endParaRPr lang="da-DK" b="1" dirty="0"/>
          </a:p>
          <a:p>
            <a:pPr lvl="1"/>
            <a:r>
              <a:rPr lang="da-DK" dirty="0"/>
              <a:t>Reducing environmental pollution </a:t>
            </a:r>
            <a:r>
              <a:rPr lang="da-DK" dirty="0" smtClean="0"/>
              <a:t>and improving </a:t>
            </a:r>
            <a:r>
              <a:rPr lang="da-DK" dirty="0"/>
              <a:t>resource </a:t>
            </a:r>
            <a:r>
              <a:rPr lang="da-DK" dirty="0"/>
              <a:t>efficiency in </a:t>
            </a:r>
            <a:r>
              <a:rPr lang="da-DK" dirty="0" smtClean="0"/>
              <a:t>production</a:t>
            </a:r>
          </a:p>
          <a:p>
            <a:r>
              <a:rPr lang="da-DK" b="1" dirty="0"/>
              <a:t>Institutional Context</a:t>
            </a:r>
          </a:p>
          <a:p>
            <a:pPr lvl="1"/>
            <a:r>
              <a:rPr lang="da-DK" sz="2400" dirty="0"/>
              <a:t>The formal and informal rules, norms, and values that guide business transactions, labor markets, and environmental management in national or international </a:t>
            </a:r>
            <a:r>
              <a:rPr lang="da-DK" sz="2400" dirty="0" smtClean="0"/>
              <a:t>settings</a:t>
            </a:r>
            <a:endParaRPr lang="da-DK" dirty="0"/>
          </a:p>
          <a:p>
            <a:endParaRPr lang="da-DK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Tiger as a Company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Profile?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www.youtube.com/watch?v=HYHIGRam6eU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Eco-friendly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eu.flyingtiger.com/collections/home?gclid=CjwKCAjwkvWKBhB4EiwA-GHjFqPB60_C5mu_Tvu8I3BhTPspvwVvoWT-cPKrNGikYfCSmpfYOGIG2RoCQxEQAvD_BwE&amp;constraint=sustainable-true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Tiger Sustainability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https://corporate.flyingtiger.com/en/About--CSR</a:t>
            </a:r>
            <a:endParaRPr lang="da-D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Bamboo-based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China</a:t>
            </a:r>
          </a:p>
          <a:p>
            <a:pPr lvl="1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Large-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plantations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mechanized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factories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uniformity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products, large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sustainability-certified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(FSC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6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FT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India?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FT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face in relation to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bamboo-based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from India?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FT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bamboo-based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to India?</a:t>
            </a: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FT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economically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upgrade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women-owned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micro-enterprises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Indian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Tiger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engage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bamboo-based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in India, or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products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simply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out to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kind of ‘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greenwashing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’?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4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Flying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Tiger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Sourcing</a:t>
            </a:r>
            <a:r>
              <a:rPr lang="da-DK" dirty="0"/>
              <a:t> </a:t>
            </a:r>
            <a:r>
              <a:rPr lang="da-DK" dirty="0" smtClean="0"/>
              <a:t>+ Sustainability Approach </a:t>
            </a:r>
          </a:p>
          <a:p>
            <a:pPr lvl="1"/>
            <a:r>
              <a:rPr lang="da-DK" dirty="0"/>
              <a:t>New Products All the Time</a:t>
            </a:r>
          </a:p>
          <a:p>
            <a:pPr lvl="1"/>
            <a:r>
              <a:rPr lang="da-DK" dirty="0" err="1"/>
              <a:t>Designed</a:t>
            </a:r>
            <a:r>
              <a:rPr lang="da-DK" dirty="0"/>
              <a:t> </a:t>
            </a:r>
            <a:r>
              <a:rPr lang="da-DK" dirty="0"/>
              <a:t>(</a:t>
            </a:r>
            <a:r>
              <a:rPr lang="da-DK" dirty="0" err="1"/>
              <a:t>Against</a:t>
            </a:r>
            <a:r>
              <a:rPr lang="da-DK" dirty="0"/>
              <a:t> </a:t>
            </a:r>
            <a:r>
              <a:rPr lang="da-DK" dirty="0" err="1"/>
              <a:t>Perceived</a:t>
            </a:r>
            <a:r>
              <a:rPr lang="da-DK" dirty="0"/>
              <a:t> Market </a:t>
            </a:r>
            <a:r>
              <a:rPr lang="da-DK" dirty="0" err="1"/>
              <a:t>Needs</a:t>
            </a:r>
            <a:r>
              <a:rPr lang="da-DK" dirty="0"/>
              <a:t>)</a:t>
            </a:r>
          </a:p>
          <a:p>
            <a:pPr lvl="1"/>
            <a:r>
              <a:rPr lang="da-DK" dirty="0" err="1"/>
              <a:t>Very</a:t>
            </a:r>
            <a:r>
              <a:rPr lang="da-DK" dirty="0"/>
              <a:t> Large - One-Time Orders</a:t>
            </a:r>
          </a:p>
          <a:p>
            <a:pPr lvl="1"/>
            <a:r>
              <a:rPr lang="da-DK" dirty="0"/>
              <a:t>Trading </a:t>
            </a:r>
            <a:r>
              <a:rPr lang="da-DK" dirty="0"/>
              <a:t>Houses: Switch </a:t>
            </a:r>
            <a:r>
              <a:rPr lang="da-DK" dirty="0" err="1"/>
              <a:t>Between</a:t>
            </a:r>
            <a:r>
              <a:rPr lang="da-DK" dirty="0"/>
              <a:t> Suppliers</a:t>
            </a:r>
          </a:p>
          <a:p>
            <a:pPr lvl="1"/>
            <a:r>
              <a:rPr lang="da-DK" dirty="0"/>
              <a:t>Delivery on Time, </a:t>
            </a:r>
            <a:r>
              <a:rPr lang="da-DK" dirty="0" err="1"/>
              <a:t>Uniformity</a:t>
            </a:r>
            <a:r>
              <a:rPr lang="da-DK" dirty="0"/>
              <a:t> of Products</a:t>
            </a:r>
          </a:p>
          <a:p>
            <a:pPr lvl="1"/>
            <a:r>
              <a:rPr lang="da-DK" dirty="0" err="1"/>
              <a:t>Quality</a:t>
            </a:r>
            <a:r>
              <a:rPr lang="da-DK" dirty="0"/>
              <a:t> of </a:t>
            </a:r>
            <a:r>
              <a:rPr lang="da-DK" dirty="0" err="1"/>
              <a:t>Raw</a:t>
            </a:r>
            <a:r>
              <a:rPr lang="da-DK" dirty="0"/>
              <a:t> Materials</a:t>
            </a:r>
          </a:p>
          <a:p>
            <a:pPr lvl="1"/>
            <a:r>
              <a:rPr lang="da-DK" dirty="0"/>
              <a:t>Sustainability-</a:t>
            </a:r>
            <a:r>
              <a:rPr lang="da-DK" dirty="0" err="1"/>
              <a:t>C</a:t>
            </a:r>
            <a:r>
              <a:rPr lang="da-DK" dirty="0" err="1"/>
              <a:t>ertified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7095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omen</a:t>
            </a:r>
            <a:r>
              <a:rPr lang="da-D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rtisans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+ Marketing Challenges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Batch Production,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Cottage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Industry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Full-time vs.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Seasonal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Child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Rearing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Livelihood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Strategies</a:t>
            </a:r>
          </a:p>
          <a:p>
            <a:pPr lvl="1"/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Lack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Info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 +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Latest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Designs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Rarely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Mechanized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 to Good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Raw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Materials on Time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Delivering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Deadline</a:t>
            </a:r>
          </a:p>
          <a:p>
            <a:pPr lvl="1"/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Linkages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/Companies </a:t>
            </a:r>
            <a:r>
              <a:rPr lang="da-D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endParaRPr lang="da-D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00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199C30C6C7742AE487A4C5E3E6DFA" ma:contentTypeVersion="13" ma:contentTypeDescription="Create a new document." ma:contentTypeScope="" ma:versionID="12d52f5157378052a02209bf714f74d1">
  <xsd:schema xmlns:xsd="http://www.w3.org/2001/XMLSchema" xmlns:xs="http://www.w3.org/2001/XMLSchema" xmlns:p="http://schemas.microsoft.com/office/2006/metadata/properties" xmlns:ns3="8f719809-eb87-407d-86e6-455e663ccad1" xmlns:ns4="da39eff1-2e2b-4fbe-b1be-28f3e60f75f5" targetNamespace="http://schemas.microsoft.com/office/2006/metadata/properties" ma:root="true" ma:fieldsID="d6360c9ee9ee5a7eb9ba7339ae588df6" ns3:_="" ns4:_="">
    <xsd:import namespace="8f719809-eb87-407d-86e6-455e663ccad1"/>
    <xsd:import namespace="da39eff1-2e2b-4fbe-b1be-28f3e60f75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19809-eb87-407d-86e6-455e663cca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39eff1-2e2b-4fbe-b1be-28f3e60f75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0FC502-57F2-4E92-8472-8EC692286D7A}">
  <ds:schemaRefs>
    <ds:schemaRef ds:uri="da39eff1-2e2b-4fbe-b1be-28f3e60f75f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f719809-eb87-407d-86e6-455e663cca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6173B4-B18B-4547-B4E3-657C678D1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A65E5-D608-4B1F-9554-90F18F2097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719809-eb87-407d-86e6-455e663ccad1"/>
    <ds:schemaRef ds:uri="da39eff1-2e2b-4fbe-b1be-28f3e60f75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544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How To Fly a Tiger?</vt:lpstr>
      <vt:lpstr>  Overview</vt:lpstr>
      <vt:lpstr>Value Chain Analysis</vt:lpstr>
      <vt:lpstr>  Value Chain Analysis</vt:lpstr>
      <vt:lpstr>  Value Chain Analysis</vt:lpstr>
      <vt:lpstr>Flying Tiger as a Company</vt:lpstr>
      <vt:lpstr>Should FT Move to India?</vt:lpstr>
      <vt:lpstr>  Flying Tiger</vt:lpstr>
      <vt:lpstr>Indian, Women Artisans</vt:lpstr>
      <vt:lpstr> Different Views of Sustainability</vt:lpstr>
      <vt:lpstr>Overcoming the Challenges</vt:lpstr>
    </vt:vector>
  </TitlesOfParts>
  <Company>CBS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Lund-Thomsen</dc:creator>
  <cp:lastModifiedBy>Microsoft account</cp:lastModifiedBy>
  <cp:revision>87</cp:revision>
  <dcterms:created xsi:type="dcterms:W3CDTF">2018-09-12T04:46:34Z</dcterms:created>
  <dcterms:modified xsi:type="dcterms:W3CDTF">2022-06-09T10:41:36Z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0x010100154199C30C6C7742AE487A4C5E3E6DFA</vt:lpwstr>
  </property>
</Properties>
</file>